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416" r:id="rId1"/>
  </p:sldMasterIdLst>
  <p:notesMasterIdLst>
    <p:notesMasterId r:id="rId3"/>
  </p:notesMasterIdLst>
  <p:sldIdLst>
    <p:sldId id="257" r:id="rId2"/>
  </p:sldIdLst>
  <p:sldSz cx="30279975" cy="42808525"/>
  <p:notesSz cx="6858000" cy="9144000"/>
  <p:defaultTextStyle>
    <a:defPPr>
      <a:defRPr lang="fr-FR"/>
    </a:defPPr>
    <a:lvl1pPr marL="0" algn="l" defTabSz="4175613" rtl="0" eaLnBrk="1" latinLnBrk="0" hangingPunct="1">
      <a:defRPr sz="8200" kern="1200">
        <a:solidFill>
          <a:schemeClr val="tx1"/>
        </a:solidFill>
        <a:latin typeface="+mn-lt"/>
        <a:ea typeface="+mn-ea"/>
        <a:cs typeface="+mn-cs"/>
      </a:defRPr>
    </a:lvl1pPr>
    <a:lvl2pPr marL="2087804" algn="l" defTabSz="4175613" rtl="0" eaLnBrk="1" latinLnBrk="0" hangingPunct="1">
      <a:defRPr sz="8200" kern="1200">
        <a:solidFill>
          <a:schemeClr val="tx1"/>
        </a:solidFill>
        <a:latin typeface="+mn-lt"/>
        <a:ea typeface="+mn-ea"/>
        <a:cs typeface="+mn-cs"/>
      </a:defRPr>
    </a:lvl2pPr>
    <a:lvl3pPr marL="4175613" algn="l" defTabSz="4175613" rtl="0" eaLnBrk="1" latinLnBrk="0" hangingPunct="1">
      <a:defRPr sz="8200" kern="1200">
        <a:solidFill>
          <a:schemeClr val="tx1"/>
        </a:solidFill>
        <a:latin typeface="+mn-lt"/>
        <a:ea typeface="+mn-ea"/>
        <a:cs typeface="+mn-cs"/>
      </a:defRPr>
    </a:lvl3pPr>
    <a:lvl4pPr marL="6263417" algn="l" defTabSz="4175613" rtl="0" eaLnBrk="1" latinLnBrk="0" hangingPunct="1">
      <a:defRPr sz="8200" kern="1200">
        <a:solidFill>
          <a:schemeClr val="tx1"/>
        </a:solidFill>
        <a:latin typeface="+mn-lt"/>
        <a:ea typeface="+mn-ea"/>
        <a:cs typeface="+mn-cs"/>
      </a:defRPr>
    </a:lvl4pPr>
    <a:lvl5pPr marL="8351221" algn="l" defTabSz="4175613" rtl="0" eaLnBrk="1" latinLnBrk="0" hangingPunct="1">
      <a:defRPr sz="8200" kern="1200">
        <a:solidFill>
          <a:schemeClr val="tx1"/>
        </a:solidFill>
        <a:latin typeface="+mn-lt"/>
        <a:ea typeface="+mn-ea"/>
        <a:cs typeface="+mn-cs"/>
      </a:defRPr>
    </a:lvl5pPr>
    <a:lvl6pPr marL="10439030" algn="l" defTabSz="4175613" rtl="0" eaLnBrk="1" latinLnBrk="0" hangingPunct="1">
      <a:defRPr sz="8200" kern="1200">
        <a:solidFill>
          <a:schemeClr val="tx1"/>
        </a:solidFill>
        <a:latin typeface="+mn-lt"/>
        <a:ea typeface="+mn-ea"/>
        <a:cs typeface="+mn-cs"/>
      </a:defRPr>
    </a:lvl6pPr>
    <a:lvl7pPr marL="12526834" algn="l" defTabSz="4175613" rtl="0" eaLnBrk="1" latinLnBrk="0" hangingPunct="1">
      <a:defRPr sz="8200" kern="1200">
        <a:solidFill>
          <a:schemeClr val="tx1"/>
        </a:solidFill>
        <a:latin typeface="+mn-lt"/>
        <a:ea typeface="+mn-ea"/>
        <a:cs typeface="+mn-cs"/>
      </a:defRPr>
    </a:lvl7pPr>
    <a:lvl8pPr marL="14614639" algn="l" defTabSz="4175613" rtl="0" eaLnBrk="1" latinLnBrk="0" hangingPunct="1">
      <a:defRPr sz="8200" kern="1200">
        <a:solidFill>
          <a:schemeClr val="tx1"/>
        </a:solidFill>
        <a:latin typeface="+mn-lt"/>
        <a:ea typeface="+mn-ea"/>
        <a:cs typeface="+mn-cs"/>
      </a:defRPr>
    </a:lvl8pPr>
    <a:lvl9pPr marL="16702447" algn="l" defTabSz="4175613"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B8BE"/>
    <a:srgbClr val="F8B2C1"/>
    <a:srgbClr val="EBC8C7"/>
    <a:srgbClr val="1DF10D"/>
    <a:srgbClr val="8EE48A"/>
    <a:srgbClr val="D9218A"/>
    <a:srgbClr val="3399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62" autoAdjust="0"/>
    <p:restoredTop sz="94542" autoAdjust="0"/>
  </p:normalViewPr>
  <p:slideViewPr>
    <p:cSldViewPr>
      <p:cViewPr>
        <p:scale>
          <a:sx n="33" d="100"/>
          <a:sy n="33" d="100"/>
        </p:scale>
        <p:origin x="-630" y="-78"/>
      </p:cViewPr>
      <p:guideLst>
        <p:guide orient="horz" pos="13483"/>
        <p:guide pos="9537"/>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1DD149-41B2-4C32-9726-1D1374788B66}" type="datetimeFigureOut">
              <a:rPr lang="fr-FR" smtClean="0"/>
              <a:pPr/>
              <a:t>26/02/2015</a:t>
            </a:fld>
            <a:endParaRPr lang="fr-FR" dirty="0"/>
          </a:p>
        </p:txBody>
      </p:sp>
      <p:sp>
        <p:nvSpPr>
          <p:cNvPr id="4" name="Espace réservé de l'image des diapositives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1782EF-9675-4AAE-9B46-6DDC190E8FC0}" type="slidenum">
              <a:rPr lang="fr-FR" smtClean="0"/>
              <a:pPr/>
              <a:t>‹#›</a:t>
            </a:fld>
            <a:endParaRPr lang="fr-FR" dirty="0"/>
          </a:p>
        </p:txBody>
      </p:sp>
    </p:spTree>
    <p:extLst>
      <p:ext uri="{BB962C8B-B14F-4D97-AF65-F5344CB8AC3E}">
        <p14:creationId xmlns:p14="http://schemas.microsoft.com/office/powerpoint/2010/main" xmlns="" val="2145625587"/>
      </p:ext>
    </p:extLst>
  </p:cSld>
  <p:clrMap bg1="lt1" tx1="dk1" bg2="lt2" tx2="dk2" accent1="accent1" accent2="accent2" accent3="accent3" accent4="accent4" accent5="accent5" accent6="accent6" hlink="hlink" folHlink="folHlink"/>
  <p:notesStyle>
    <a:lvl1pPr marL="0" algn="l" defTabSz="4175613" rtl="0" eaLnBrk="1" latinLnBrk="0" hangingPunct="1">
      <a:defRPr sz="5500" kern="1200">
        <a:solidFill>
          <a:schemeClr val="tx1"/>
        </a:solidFill>
        <a:latin typeface="+mn-lt"/>
        <a:ea typeface="+mn-ea"/>
        <a:cs typeface="+mn-cs"/>
      </a:defRPr>
    </a:lvl1pPr>
    <a:lvl2pPr marL="2087804" algn="l" defTabSz="4175613" rtl="0" eaLnBrk="1" latinLnBrk="0" hangingPunct="1">
      <a:defRPr sz="5500" kern="1200">
        <a:solidFill>
          <a:schemeClr val="tx1"/>
        </a:solidFill>
        <a:latin typeface="+mn-lt"/>
        <a:ea typeface="+mn-ea"/>
        <a:cs typeface="+mn-cs"/>
      </a:defRPr>
    </a:lvl2pPr>
    <a:lvl3pPr marL="4175613" algn="l" defTabSz="4175613" rtl="0" eaLnBrk="1" latinLnBrk="0" hangingPunct="1">
      <a:defRPr sz="5500" kern="1200">
        <a:solidFill>
          <a:schemeClr val="tx1"/>
        </a:solidFill>
        <a:latin typeface="+mn-lt"/>
        <a:ea typeface="+mn-ea"/>
        <a:cs typeface="+mn-cs"/>
      </a:defRPr>
    </a:lvl3pPr>
    <a:lvl4pPr marL="6263417" algn="l" defTabSz="4175613" rtl="0" eaLnBrk="1" latinLnBrk="0" hangingPunct="1">
      <a:defRPr sz="5500" kern="1200">
        <a:solidFill>
          <a:schemeClr val="tx1"/>
        </a:solidFill>
        <a:latin typeface="+mn-lt"/>
        <a:ea typeface="+mn-ea"/>
        <a:cs typeface="+mn-cs"/>
      </a:defRPr>
    </a:lvl4pPr>
    <a:lvl5pPr marL="8351221" algn="l" defTabSz="4175613" rtl="0" eaLnBrk="1" latinLnBrk="0" hangingPunct="1">
      <a:defRPr sz="5500" kern="1200">
        <a:solidFill>
          <a:schemeClr val="tx1"/>
        </a:solidFill>
        <a:latin typeface="+mn-lt"/>
        <a:ea typeface="+mn-ea"/>
        <a:cs typeface="+mn-cs"/>
      </a:defRPr>
    </a:lvl5pPr>
    <a:lvl6pPr marL="10439030" algn="l" defTabSz="4175613" rtl="0" eaLnBrk="1" latinLnBrk="0" hangingPunct="1">
      <a:defRPr sz="5500" kern="1200">
        <a:solidFill>
          <a:schemeClr val="tx1"/>
        </a:solidFill>
        <a:latin typeface="+mn-lt"/>
        <a:ea typeface="+mn-ea"/>
        <a:cs typeface="+mn-cs"/>
      </a:defRPr>
    </a:lvl6pPr>
    <a:lvl7pPr marL="12526834" algn="l" defTabSz="4175613" rtl="0" eaLnBrk="1" latinLnBrk="0" hangingPunct="1">
      <a:defRPr sz="5500" kern="1200">
        <a:solidFill>
          <a:schemeClr val="tx1"/>
        </a:solidFill>
        <a:latin typeface="+mn-lt"/>
        <a:ea typeface="+mn-ea"/>
        <a:cs typeface="+mn-cs"/>
      </a:defRPr>
    </a:lvl7pPr>
    <a:lvl8pPr marL="14614639" algn="l" defTabSz="4175613" rtl="0" eaLnBrk="1" latinLnBrk="0" hangingPunct="1">
      <a:defRPr sz="5500" kern="1200">
        <a:solidFill>
          <a:schemeClr val="tx1"/>
        </a:solidFill>
        <a:latin typeface="+mn-lt"/>
        <a:ea typeface="+mn-ea"/>
        <a:cs typeface="+mn-cs"/>
      </a:defRPr>
    </a:lvl8pPr>
    <a:lvl9pPr marL="16702447" algn="l" defTabSz="4175613" rtl="0" eaLnBrk="1" latinLnBrk="0" hangingPunct="1">
      <a:defRPr sz="5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70998" y="13298392"/>
            <a:ext cx="25737979" cy="91760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41996" y="24258164"/>
            <a:ext cx="21195983" cy="10939956"/>
          </a:xfrm>
        </p:spPr>
        <p:txBody>
          <a:bodyPr/>
          <a:lstStyle>
            <a:lvl1pPr marL="0" indent="0" algn="ctr">
              <a:buNone/>
              <a:defRPr>
                <a:solidFill>
                  <a:schemeClr val="tx1">
                    <a:tint val="75000"/>
                  </a:schemeClr>
                </a:solidFill>
              </a:defRPr>
            </a:lvl1pPr>
            <a:lvl2pPr marL="2088215" indent="0" algn="ctr">
              <a:buNone/>
              <a:defRPr>
                <a:solidFill>
                  <a:schemeClr val="tx1">
                    <a:tint val="75000"/>
                  </a:schemeClr>
                </a:solidFill>
              </a:defRPr>
            </a:lvl2pPr>
            <a:lvl3pPr marL="4176431" indent="0" algn="ctr">
              <a:buNone/>
              <a:defRPr>
                <a:solidFill>
                  <a:schemeClr val="tx1">
                    <a:tint val="75000"/>
                  </a:schemeClr>
                </a:solidFill>
              </a:defRPr>
            </a:lvl3pPr>
            <a:lvl4pPr marL="6264646" indent="0" algn="ctr">
              <a:buNone/>
              <a:defRPr>
                <a:solidFill>
                  <a:schemeClr val="tx1">
                    <a:tint val="75000"/>
                  </a:schemeClr>
                </a:solidFill>
              </a:defRPr>
            </a:lvl4pPr>
            <a:lvl5pPr marL="8352861" indent="0" algn="ctr">
              <a:buNone/>
              <a:defRPr>
                <a:solidFill>
                  <a:schemeClr val="tx1">
                    <a:tint val="75000"/>
                  </a:schemeClr>
                </a:solidFill>
              </a:defRPr>
            </a:lvl5pPr>
            <a:lvl6pPr marL="10441076" indent="0" algn="ctr">
              <a:buNone/>
              <a:defRPr>
                <a:solidFill>
                  <a:schemeClr val="tx1">
                    <a:tint val="75000"/>
                  </a:schemeClr>
                </a:solidFill>
              </a:defRPr>
            </a:lvl6pPr>
            <a:lvl7pPr marL="12529292" indent="0" algn="ctr">
              <a:buNone/>
              <a:defRPr>
                <a:solidFill>
                  <a:schemeClr val="tx1">
                    <a:tint val="75000"/>
                  </a:schemeClr>
                </a:solidFill>
              </a:defRPr>
            </a:lvl7pPr>
            <a:lvl8pPr marL="14617507" indent="0" algn="ctr">
              <a:buNone/>
              <a:defRPr>
                <a:solidFill>
                  <a:schemeClr val="tx1">
                    <a:tint val="75000"/>
                  </a:schemeClr>
                </a:solidFill>
              </a:defRPr>
            </a:lvl8pPr>
            <a:lvl9pPr marL="16705722"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26/02/2015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26/02/2015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52982" y="1714329"/>
            <a:ext cx="6812994" cy="36525978"/>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13999" y="1714329"/>
            <a:ext cx="19934317" cy="3652597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26/02/2015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26/02/2015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91909" y="27508444"/>
            <a:ext cx="25737979" cy="8502249"/>
          </a:xfrm>
        </p:spPr>
        <p:txBody>
          <a:bodyPr anchor="t"/>
          <a:lstStyle>
            <a:lvl1pPr algn="l">
              <a:defRPr sz="183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91909" y="18144082"/>
            <a:ext cx="25737979" cy="9364362"/>
          </a:xfrm>
        </p:spPr>
        <p:txBody>
          <a:bodyPr anchor="b"/>
          <a:lstStyle>
            <a:lvl1pPr marL="0" indent="0">
              <a:buNone/>
              <a:defRPr sz="9100">
                <a:solidFill>
                  <a:schemeClr val="tx1">
                    <a:tint val="75000"/>
                  </a:schemeClr>
                </a:solidFill>
              </a:defRPr>
            </a:lvl1pPr>
            <a:lvl2pPr marL="2088215" indent="0">
              <a:buNone/>
              <a:defRPr sz="8200">
                <a:solidFill>
                  <a:schemeClr val="tx1">
                    <a:tint val="75000"/>
                  </a:schemeClr>
                </a:solidFill>
              </a:defRPr>
            </a:lvl2pPr>
            <a:lvl3pPr marL="4176431" indent="0">
              <a:buNone/>
              <a:defRPr sz="7300">
                <a:solidFill>
                  <a:schemeClr val="tx1">
                    <a:tint val="75000"/>
                  </a:schemeClr>
                </a:solidFill>
              </a:defRPr>
            </a:lvl3pPr>
            <a:lvl4pPr marL="6264646" indent="0">
              <a:buNone/>
              <a:defRPr sz="6400">
                <a:solidFill>
                  <a:schemeClr val="tx1">
                    <a:tint val="75000"/>
                  </a:schemeClr>
                </a:solidFill>
              </a:defRPr>
            </a:lvl4pPr>
            <a:lvl5pPr marL="8352861" indent="0">
              <a:buNone/>
              <a:defRPr sz="6400">
                <a:solidFill>
                  <a:schemeClr val="tx1">
                    <a:tint val="75000"/>
                  </a:schemeClr>
                </a:solidFill>
              </a:defRPr>
            </a:lvl5pPr>
            <a:lvl6pPr marL="10441076" indent="0">
              <a:buNone/>
              <a:defRPr sz="6400">
                <a:solidFill>
                  <a:schemeClr val="tx1">
                    <a:tint val="75000"/>
                  </a:schemeClr>
                </a:solidFill>
              </a:defRPr>
            </a:lvl6pPr>
            <a:lvl7pPr marL="12529292" indent="0">
              <a:buNone/>
              <a:defRPr sz="6400">
                <a:solidFill>
                  <a:schemeClr val="tx1">
                    <a:tint val="75000"/>
                  </a:schemeClr>
                </a:solidFill>
              </a:defRPr>
            </a:lvl7pPr>
            <a:lvl8pPr marL="14617507" indent="0">
              <a:buNone/>
              <a:defRPr sz="6400">
                <a:solidFill>
                  <a:schemeClr val="tx1">
                    <a:tint val="75000"/>
                  </a:schemeClr>
                </a:solidFill>
              </a:defRPr>
            </a:lvl8pPr>
            <a:lvl9pPr marL="16705722" indent="0">
              <a:buNone/>
              <a:defRPr sz="6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0E2D41F3-63E2-42DC-80DB-53298152A99F}" type="datetimeFigureOut">
              <a:rPr lang="fr-FR" smtClean="0"/>
              <a:pPr/>
              <a:t>26/02/2015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13999" y="9988659"/>
            <a:ext cx="13373656" cy="2825164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392320" y="9988659"/>
            <a:ext cx="13373656" cy="2825164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26/02/2015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13999" y="9582375"/>
            <a:ext cx="13378914"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3999" y="13575852"/>
            <a:ext cx="13378914"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81808" y="9582375"/>
            <a:ext cx="13384170" cy="3993477"/>
          </a:xfrm>
        </p:spPr>
        <p:txBody>
          <a:bodyPr anchor="b"/>
          <a:lstStyle>
            <a:lvl1pPr marL="0" indent="0">
              <a:buNone/>
              <a:defRPr sz="11000" b="1"/>
            </a:lvl1pPr>
            <a:lvl2pPr marL="2088215" indent="0">
              <a:buNone/>
              <a:defRPr sz="9100" b="1"/>
            </a:lvl2pPr>
            <a:lvl3pPr marL="4176431" indent="0">
              <a:buNone/>
              <a:defRPr sz="8200" b="1"/>
            </a:lvl3pPr>
            <a:lvl4pPr marL="6264646" indent="0">
              <a:buNone/>
              <a:defRPr sz="7300" b="1"/>
            </a:lvl4pPr>
            <a:lvl5pPr marL="8352861" indent="0">
              <a:buNone/>
              <a:defRPr sz="7300" b="1"/>
            </a:lvl5pPr>
            <a:lvl6pPr marL="10441076" indent="0">
              <a:buNone/>
              <a:defRPr sz="7300" b="1"/>
            </a:lvl6pPr>
            <a:lvl7pPr marL="12529292" indent="0">
              <a:buNone/>
              <a:defRPr sz="7300" b="1"/>
            </a:lvl7pPr>
            <a:lvl8pPr marL="14617507" indent="0">
              <a:buNone/>
              <a:defRPr sz="7300" b="1"/>
            </a:lvl8pPr>
            <a:lvl9pPr marL="16705722" indent="0">
              <a:buNone/>
              <a:defRPr sz="73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81808" y="13575852"/>
            <a:ext cx="13384170"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E2D41F3-63E2-42DC-80DB-53298152A99F}" type="datetimeFigureOut">
              <a:rPr lang="fr-FR" smtClean="0"/>
              <a:pPr/>
              <a:t>26/02/2015</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0E2D41F3-63E2-42DC-80DB-53298152A99F}" type="datetimeFigureOut">
              <a:rPr lang="fr-FR" smtClean="0"/>
              <a:pPr/>
              <a:t>26/02/2015</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E2D41F3-63E2-42DC-80DB-53298152A99F}" type="datetimeFigureOut">
              <a:rPr lang="fr-FR" smtClean="0"/>
              <a:pPr/>
              <a:t>26/02/2015</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4000" y="1704413"/>
            <a:ext cx="9961903" cy="7253667"/>
          </a:xfrm>
        </p:spPr>
        <p:txBody>
          <a:bodyPr anchor="b"/>
          <a:lstStyle>
            <a:lvl1pPr algn="l">
              <a:defRPr sz="9100" b="1"/>
            </a:lvl1pPr>
          </a:lstStyle>
          <a:p>
            <a:r>
              <a:rPr lang="fr-FR" smtClean="0"/>
              <a:t>Cliquez pour modifier le style du titre</a:t>
            </a:r>
            <a:endParaRPr lang="fr-FR"/>
          </a:p>
        </p:txBody>
      </p:sp>
      <p:sp>
        <p:nvSpPr>
          <p:cNvPr id="3" name="Espace réservé du contenu 2"/>
          <p:cNvSpPr>
            <a:spLocks noGrp="1"/>
          </p:cNvSpPr>
          <p:nvPr>
            <p:ph idx="1"/>
          </p:nvPr>
        </p:nvSpPr>
        <p:spPr>
          <a:xfrm>
            <a:off x="11838629" y="1704417"/>
            <a:ext cx="16927347" cy="36535890"/>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14000" y="8958084"/>
            <a:ext cx="9961903" cy="29282223"/>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26/02/2015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35087" y="29965968"/>
            <a:ext cx="18167985" cy="3537652"/>
          </a:xfrm>
        </p:spPr>
        <p:txBody>
          <a:bodyPr anchor="b"/>
          <a:lstStyle>
            <a:lvl1pPr algn="l">
              <a:defRPr sz="9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35087" y="3825021"/>
            <a:ext cx="18167985" cy="25685115"/>
          </a:xfrm>
        </p:spPr>
        <p:txBody>
          <a:bodyPr/>
          <a:lstStyle>
            <a:lvl1pPr marL="0" indent="0">
              <a:buNone/>
              <a:defRPr sz="14600"/>
            </a:lvl1pPr>
            <a:lvl2pPr marL="2088215" indent="0">
              <a:buNone/>
              <a:defRPr sz="12800"/>
            </a:lvl2pPr>
            <a:lvl3pPr marL="4176431" indent="0">
              <a:buNone/>
              <a:defRPr sz="11000"/>
            </a:lvl3pPr>
            <a:lvl4pPr marL="6264646" indent="0">
              <a:buNone/>
              <a:defRPr sz="9100"/>
            </a:lvl4pPr>
            <a:lvl5pPr marL="8352861" indent="0">
              <a:buNone/>
              <a:defRPr sz="9100"/>
            </a:lvl5pPr>
            <a:lvl6pPr marL="10441076" indent="0">
              <a:buNone/>
              <a:defRPr sz="9100"/>
            </a:lvl6pPr>
            <a:lvl7pPr marL="12529292" indent="0">
              <a:buNone/>
              <a:defRPr sz="9100"/>
            </a:lvl7pPr>
            <a:lvl8pPr marL="14617507" indent="0">
              <a:buNone/>
              <a:defRPr sz="9100"/>
            </a:lvl8pPr>
            <a:lvl9pPr marL="16705722" indent="0">
              <a:buNone/>
              <a:defRPr sz="9100"/>
            </a:lvl9pPr>
          </a:lstStyle>
          <a:p>
            <a:endParaRPr lang="fr-FR" dirty="0"/>
          </a:p>
        </p:txBody>
      </p:sp>
      <p:sp>
        <p:nvSpPr>
          <p:cNvPr id="4" name="Espace réservé du texte 3"/>
          <p:cNvSpPr>
            <a:spLocks noGrp="1"/>
          </p:cNvSpPr>
          <p:nvPr>
            <p:ph type="body" sz="half" idx="2"/>
          </p:nvPr>
        </p:nvSpPr>
        <p:spPr>
          <a:xfrm>
            <a:off x="5935087" y="33503620"/>
            <a:ext cx="18167985" cy="5024053"/>
          </a:xfrm>
        </p:spPr>
        <p:txBody>
          <a:bodyPr/>
          <a:lstStyle>
            <a:lvl1pPr marL="0" indent="0">
              <a:buNone/>
              <a:defRPr sz="6400"/>
            </a:lvl1pPr>
            <a:lvl2pPr marL="2088215" indent="0">
              <a:buNone/>
              <a:defRPr sz="5500"/>
            </a:lvl2pPr>
            <a:lvl3pPr marL="4176431" indent="0">
              <a:buNone/>
              <a:defRPr sz="4600"/>
            </a:lvl3pPr>
            <a:lvl4pPr marL="6264646" indent="0">
              <a:buNone/>
              <a:defRPr sz="4100"/>
            </a:lvl4pPr>
            <a:lvl5pPr marL="8352861" indent="0">
              <a:buNone/>
              <a:defRPr sz="4100"/>
            </a:lvl5pPr>
            <a:lvl6pPr marL="10441076" indent="0">
              <a:buNone/>
              <a:defRPr sz="4100"/>
            </a:lvl6pPr>
            <a:lvl7pPr marL="12529292" indent="0">
              <a:buNone/>
              <a:defRPr sz="4100"/>
            </a:lvl7pPr>
            <a:lvl8pPr marL="14617507" indent="0">
              <a:buNone/>
              <a:defRPr sz="4100"/>
            </a:lvl8pPr>
            <a:lvl9pPr marL="16705722"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E2D41F3-63E2-42DC-80DB-53298152A99F}" type="datetimeFigureOut">
              <a:rPr lang="fr-FR" smtClean="0"/>
              <a:pPr/>
              <a:t>26/02/2015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28767CC9-E82E-4B5D-91D0-F62D7CD668E4}" type="slidenum">
              <a:rPr lang="fr-FR" smtClean="0"/>
              <a:pPr/>
              <a:t>‹#›</a:t>
            </a:fld>
            <a:endParaRPr lang="fr-F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513999" y="1714326"/>
            <a:ext cx="27251978" cy="7134754"/>
          </a:xfrm>
          <a:prstGeom prst="rect">
            <a:avLst/>
          </a:prstGeom>
        </p:spPr>
        <p:txBody>
          <a:bodyPr vert="horz" lIns="417643" tIns="208822" rIns="417643" bIns="208822"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1513999" y="9988659"/>
            <a:ext cx="27251978" cy="28251648"/>
          </a:xfrm>
          <a:prstGeom prst="rect">
            <a:avLst/>
          </a:prstGeom>
        </p:spPr>
        <p:txBody>
          <a:bodyPr vert="horz" lIns="417643" tIns="208822" rIns="417643" bIns="208822"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1513999" y="39677164"/>
            <a:ext cx="7065328" cy="2279158"/>
          </a:xfrm>
          <a:prstGeom prst="rect">
            <a:avLst/>
          </a:prstGeom>
        </p:spPr>
        <p:txBody>
          <a:bodyPr vert="horz" lIns="417643" tIns="208822" rIns="417643" bIns="208822" rtlCol="0" anchor="ctr"/>
          <a:lstStyle>
            <a:lvl1pPr algn="l">
              <a:defRPr sz="5500">
                <a:solidFill>
                  <a:schemeClr val="tx1">
                    <a:tint val="75000"/>
                  </a:schemeClr>
                </a:solidFill>
              </a:defRPr>
            </a:lvl1pPr>
          </a:lstStyle>
          <a:p>
            <a:fld id="{0E2D41F3-63E2-42DC-80DB-53298152A99F}" type="datetimeFigureOut">
              <a:rPr lang="fr-FR" smtClean="0"/>
              <a:pPr/>
              <a:t>26/02/2015</a:t>
            </a:fld>
            <a:endParaRPr lang="fr-FR" dirty="0"/>
          </a:p>
        </p:txBody>
      </p:sp>
      <p:sp>
        <p:nvSpPr>
          <p:cNvPr id="5" name="Espace réservé du pied de page 4"/>
          <p:cNvSpPr>
            <a:spLocks noGrp="1"/>
          </p:cNvSpPr>
          <p:nvPr>
            <p:ph type="ftr" sz="quarter" idx="3"/>
          </p:nvPr>
        </p:nvSpPr>
        <p:spPr>
          <a:xfrm>
            <a:off x="10345658" y="39677164"/>
            <a:ext cx="9588659" cy="2279158"/>
          </a:xfrm>
          <a:prstGeom prst="rect">
            <a:avLst/>
          </a:prstGeom>
        </p:spPr>
        <p:txBody>
          <a:bodyPr vert="horz" lIns="417643" tIns="208822" rIns="417643" bIns="208822" rtlCol="0" anchor="ctr"/>
          <a:lstStyle>
            <a:lvl1pPr algn="ctr">
              <a:defRPr sz="55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21700649" y="39677164"/>
            <a:ext cx="7065328" cy="2279158"/>
          </a:xfrm>
          <a:prstGeom prst="rect">
            <a:avLst/>
          </a:prstGeom>
        </p:spPr>
        <p:txBody>
          <a:bodyPr vert="horz" lIns="417643" tIns="208822" rIns="417643" bIns="208822" rtlCol="0" anchor="ctr"/>
          <a:lstStyle>
            <a:lvl1pPr algn="r">
              <a:defRPr sz="5500">
                <a:solidFill>
                  <a:schemeClr val="tx1">
                    <a:tint val="75000"/>
                  </a:schemeClr>
                </a:solidFill>
              </a:defRPr>
            </a:lvl1pPr>
          </a:lstStyle>
          <a:p>
            <a:fld id="{28767CC9-E82E-4B5D-91D0-F62D7CD668E4}" type="slidenum">
              <a:rPr lang="fr-FR" smtClean="0"/>
              <a:pPr/>
              <a:t>‹#›</a:t>
            </a:fld>
            <a:endParaRPr lang="fr-FR" dirty="0"/>
          </a:p>
        </p:txBody>
      </p:sp>
    </p:spTree>
  </p:cSld>
  <p:clrMap bg1="lt1" tx1="dk1" bg2="lt2" tx2="dk2" accent1="accent1" accent2="accent2" accent3="accent3" accent4="accent4" accent5="accent5" accent6="accent6" hlink="hlink" folHlink="folHlink"/>
  <p:sldLayoutIdLst>
    <p:sldLayoutId id="2147484417" r:id="rId1"/>
    <p:sldLayoutId id="2147484418" r:id="rId2"/>
    <p:sldLayoutId id="2147484419" r:id="rId3"/>
    <p:sldLayoutId id="2147484420" r:id="rId4"/>
    <p:sldLayoutId id="2147484421" r:id="rId5"/>
    <p:sldLayoutId id="2147484422" r:id="rId6"/>
    <p:sldLayoutId id="2147484423" r:id="rId7"/>
    <p:sldLayoutId id="2147484424" r:id="rId8"/>
    <p:sldLayoutId id="2147484425" r:id="rId9"/>
    <p:sldLayoutId id="2147484426" r:id="rId10"/>
    <p:sldLayoutId id="2147484427" r:id="rId11"/>
  </p:sldLayoutIdLst>
  <p:txStyles>
    <p:titleStyle>
      <a:lvl1pPr algn="ctr" defTabSz="4176431" rtl="0" eaLnBrk="1" latinLnBrk="0" hangingPunct="1">
        <a:spcBef>
          <a:spcPct val="0"/>
        </a:spcBef>
        <a:buNone/>
        <a:defRPr sz="20100" kern="1200">
          <a:solidFill>
            <a:schemeClr val="tx1"/>
          </a:solidFill>
          <a:latin typeface="+mj-lt"/>
          <a:ea typeface="+mj-ea"/>
          <a:cs typeface="+mj-cs"/>
        </a:defRPr>
      </a:lvl1pPr>
    </p:titleStyle>
    <p:bodyStyle>
      <a:lvl1pPr marL="1566161" indent="-1566161" algn="l" defTabSz="4176431"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3350" indent="-1305135" algn="l" defTabSz="4176431"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20538" indent="-1044108" algn="l" defTabSz="4176431"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8753"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9696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85184"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73399"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61615"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49830" indent="-1044108" algn="l" defTabSz="4176431"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fr-FR"/>
      </a:defPPr>
      <a:lvl1pPr marL="0" algn="l" defTabSz="4176431" rtl="0" eaLnBrk="1" latinLnBrk="0" hangingPunct="1">
        <a:defRPr sz="8200" kern="1200">
          <a:solidFill>
            <a:schemeClr val="tx1"/>
          </a:solidFill>
          <a:latin typeface="+mn-lt"/>
          <a:ea typeface="+mn-ea"/>
          <a:cs typeface="+mn-cs"/>
        </a:defRPr>
      </a:lvl1pPr>
      <a:lvl2pPr marL="2088215" algn="l" defTabSz="4176431" rtl="0" eaLnBrk="1" latinLnBrk="0" hangingPunct="1">
        <a:defRPr sz="8200" kern="1200">
          <a:solidFill>
            <a:schemeClr val="tx1"/>
          </a:solidFill>
          <a:latin typeface="+mn-lt"/>
          <a:ea typeface="+mn-ea"/>
          <a:cs typeface="+mn-cs"/>
        </a:defRPr>
      </a:lvl2pPr>
      <a:lvl3pPr marL="4176431" algn="l" defTabSz="4176431" rtl="0" eaLnBrk="1" latinLnBrk="0" hangingPunct="1">
        <a:defRPr sz="8200" kern="1200">
          <a:solidFill>
            <a:schemeClr val="tx1"/>
          </a:solidFill>
          <a:latin typeface="+mn-lt"/>
          <a:ea typeface="+mn-ea"/>
          <a:cs typeface="+mn-cs"/>
        </a:defRPr>
      </a:lvl3pPr>
      <a:lvl4pPr marL="6264646" algn="l" defTabSz="4176431" rtl="0" eaLnBrk="1" latinLnBrk="0" hangingPunct="1">
        <a:defRPr sz="8200" kern="1200">
          <a:solidFill>
            <a:schemeClr val="tx1"/>
          </a:solidFill>
          <a:latin typeface="+mn-lt"/>
          <a:ea typeface="+mn-ea"/>
          <a:cs typeface="+mn-cs"/>
        </a:defRPr>
      </a:lvl4pPr>
      <a:lvl5pPr marL="8352861" algn="l" defTabSz="4176431" rtl="0" eaLnBrk="1" latinLnBrk="0" hangingPunct="1">
        <a:defRPr sz="8200" kern="1200">
          <a:solidFill>
            <a:schemeClr val="tx1"/>
          </a:solidFill>
          <a:latin typeface="+mn-lt"/>
          <a:ea typeface="+mn-ea"/>
          <a:cs typeface="+mn-cs"/>
        </a:defRPr>
      </a:lvl5pPr>
      <a:lvl6pPr marL="10441076" algn="l" defTabSz="4176431" rtl="0" eaLnBrk="1" latinLnBrk="0" hangingPunct="1">
        <a:defRPr sz="8200" kern="1200">
          <a:solidFill>
            <a:schemeClr val="tx1"/>
          </a:solidFill>
          <a:latin typeface="+mn-lt"/>
          <a:ea typeface="+mn-ea"/>
          <a:cs typeface="+mn-cs"/>
        </a:defRPr>
      </a:lvl6pPr>
      <a:lvl7pPr marL="12529292" algn="l" defTabSz="4176431" rtl="0" eaLnBrk="1" latinLnBrk="0" hangingPunct="1">
        <a:defRPr sz="8200" kern="1200">
          <a:solidFill>
            <a:schemeClr val="tx1"/>
          </a:solidFill>
          <a:latin typeface="+mn-lt"/>
          <a:ea typeface="+mn-ea"/>
          <a:cs typeface="+mn-cs"/>
        </a:defRPr>
      </a:lvl7pPr>
      <a:lvl8pPr marL="14617507" algn="l" defTabSz="4176431" rtl="0" eaLnBrk="1" latinLnBrk="0" hangingPunct="1">
        <a:defRPr sz="8200" kern="1200">
          <a:solidFill>
            <a:schemeClr val="tx1"/>
          </a:solidFill>
          <a:latin typeface="+mn-lt"/>
          <a:ea typeface="+mn-ea"/>
          <a:cs typeface="+mn-cs"/>
        </a:defRPr>
      </a:lvl8pPr>
      <a:lvl9pPr marL="16705722" algn="l" defTabSz="4176431"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 name="Image 136" descr="arriere_plan_abstrait1.png"/>
          <p:cNvPicPr>
            <a:picLocks noChangeAspect="1"/>
          </p:cNvPicPr>
          <p:nvPr/>
        </p:nvPicPr>
        <p:blipFill>
          <a:blip r:embed="rId2"/>
          <a:stretch>
            <a:fillRect/>
          </a:stretch>
        </p:blipFill>
        <p:spPr>
          <a:xfrm>
            <a:off x="0" y="0"/>
            <a:ext cx="30279975" cy="49308186"/>
          </a:xfrm>
          <a:prstGeom prst="rect">
            <a:avLst/>
          </a:prstGeom>
        </p:spPr>
      </p:pic>
      <p:sp>
        <p:nvSpPr>
          <p:cNvPr id="134" name="ZoneTexte 133"/>
          <p:cNvSpPr txBox="1"/>
          <p:nvPr/>
        </p:nvSpPr>
        <p:spPr>
          <a:xfrm>
            <a:off x="2138271" y="3202106"/>
            <a:ext cx="26003432" cy="1846659"/>
          </a:xfrm>
          <a:prstGeom prst="rect">
            <a:avLst/>
          </a:prstGeom>
          <a:noFill/>
        </p:spPr>
        <p:txBody>
          <a:bodyPr wrap="square" rtlCol="0">
            <a:spAutoFit/>
          </a:bodyPr>
          <a:lstStyle/>
          <a:p>
            <a:pPr algn="ctr"/>
            <a:r>
              <a:rPr lang="ar-SA" sz="6600" b="1" dirty="0" smtClean="0">
                <a:latin typeface="Algerian" pitchFamily="82" charset="0"/>
              </a:rPr>
              <a:t>العنف الأسري وعلاقته بالتحصيل العلمي لدى طالبات الجامعة</a:t>
            </a:r>
          </a:p>
          <a:p>
            <a:pPr algn="ctr"/>
            <a:endParaRPr lang="fr-FR" sz="4400" b="1" dirty="0">
              <a:latin typeface="Algerian" pitchFamily="82" charset="0"/>
            </a:endParaRPr>
          </a:p>
        </p:txBody>
      </p:sp>
      <p:sp>
        <p:nvSpPr>
          <p:cNvPr id="22" name="ZoneTexte 21"/>
          <p:cNvSpPr txBox="1"/>
          <p:nvPr/>
        </p:nvSpPr>
        <p:spPr>
          <a:xfrm>
            <a:off x="6495989" y="472928"/>
            <a:ext cx="9580102" cy="1600418"/>
          </a:xfrm>
          <a:prstGeom prst="roundRect">
            <a:avLst/>
          </a:prstGeom>
          <a:ln/>
        </p:spPr>
        <p:style>
          <a:lnRef idx="1">
            <a:schemeClr val="accent3"/>
          </a:lnRef>
          <a:fillRef idx="2">
            <a:schemeClr val="accent3"/>
          </a:fillRef>
          <a:effectRef idx="1">
            <a:schemeClr val="accent3"/>
          </a:effectRef>
          <a:fontRef idx="minor">
            <a:schemeClr val="dk1"/>
          </a:fontRef>
        </p:style>
        <p:txBody>
          <a:bodyPr wrap="square" lIns="91421" tIns="45711" rIns="91421" bIns="45711" rtlCol="0">
            <a:spAutoFit/>
          </a:bodyPr>
          <a:lstStyle/>
          <a:p>
            <a:pPr algn="r" rtl="1"/>
            <a:r>
              <a:rPr lang="ar-SA" sz="4400" b="1" dirty="0" smtClean="0"/>
              <a:t>الطالبة </a:t>
            </a:r>
            <a:r>
              <a:rPr lang="ar-SA" sz="4400" dirty="0" smtClean="0"/>
              <a:t> </a:t>
            </a:r>
            <a:r>
              <a:rPr lang="ar-SA" sz="4400" b="1" dirty="0" smtClean="0">
                <a:solidFill>
                  <a:schemeClr val="tx1"/>
                </a:solidFill>
              </a:rPr>
              <a:t>:</a:t>
            </a:r>
            <a:r>
              <a:rPr lang="ar-SA" sz="4400" dirty="0" smtClean="0">
                <a:solidFill>
                  <a:schemeClr val="tx1"/>
                </a:solidFill>
              </a:rPr>
              <a:t> نعامي وهيبة </a:t>
            </a:r>
          </a:p>
          <a:p>
            <a:pPr algn="r" rtl="1"/>
            <a:r>
              <a:rPr lang="ar-SA" sz="4400" b="1" dirty="0" smtClean="0"/>
              <a:t>السنة الثانية ماستر تخصص علم اجتماع تربوي</a:t>
            </a:r>
            <a:endParaRPr lang="fr-FR" sz="4400" b="1" dirty="0" smtClean="0"/>
          </a:p>
        </p:txBody>
      </p:sp>
      <p:sp>
        <p:nvSpPr>
          <p:cNvPr id="23" name="ZoneTexte 22"/>
          <p:cNvSpPr txBox="1"/>
          <p:nvPr/>
        </p:nvSpPr>
        <p:spPr>
          <a:xfrm>
            <a:off x="16369021" y="544366"/>
            <a:ext cx="11772682" cy="1081955"/>
          </a:xfrm>
          <a:prstGeom prst="flowChartTerminator">
            <a:avLst/>
          </a:prstGeom>
          <a:ln/>
        </p:spPr>
        <p:style>
          <a:lnRef idx="1">
            <a:schemeClr val="accent3"/>
          </a:lnRef>
          <a:fillRef idx="2">
            <a:schemeClr val="accent3"/>
          </a:fillRef>
          <a:effectRef idx="1">
            <a:schemeClr val="accent3"/>
          </a:effectRef>
          <a:fontRef idx="minor">
            <a:schemeClr val="dk1"/>
          </a:fontRef>
        </p:style>
        <p:txBody>
          <a:bodyPr wrap="square" lIns="91421" tIns="45711" rIns="91421" bIns="45711" rtlCol="0">
            <a:spAutoFit/>
          </a:bodyPr>
          <a:lstStyle/>
          <a:p>
            <a:pPr algn="ctr" rtl="1"/>
            <a:r>
              <a:rPr lang="ar-SA" sz="4400" b="1" dirty="0" smtClean="0"/>
              <a:t>جامعة قاصدي مرباح * ورقلة *</a:t>
            </a:r>
            <a:endParaRPr lang="ar-DZ" sz="4400" b="1" dirty="0"/>
          </a:p>
        </p:txBody>
      </p:sp>
      <p:sp>
        <p:nvSpPr>
          <p:cNvPr id="17" name="ZoneTexte 16"/>
          <p:cNvSpPr txBox="1"/>
          <p:nvPr/>
        </p:nvSpPr>
        <p:spPr>
          <a:xfrm>
            <a:off x="230957" y="21332253"/>
            <a:ext cx="10732566" cy="5380196"/>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lvl="0" algn="r" rtl="1"/>
            <a:r>
              <a:rPr lang="ar-SA" sz="6000" b="1" dirty="0" smtClean="0">
                <a:solidFill>
                  <a:srgbClr val="002060"/>
                </a:solidFill>
                <a:latin typeface="Times New Roman" pitchFamily="18" charset="0"/>
                <a:cs typeface="Times New Roman" pitchFamily="18" charset="0"/>
              </a:rPr>
              <a:t>الفرضيات</a:t>
            </a:r>
            <a:r>
              <a:rPr lang="ar-SA" sz="6600" b="1" dirty="0" smtClean="0">
                <a:solidFill>
                  <a:srgbClr val="002060"/>
                </a:solidFill>
                <a:latin typeface="Times New Roman" pitchFamily="18" charset="0"/>
                <a:cs typeface="Times New Roman" pitchFamily="18" charset="0"/>
              </a:rPr>
              <a:t> </a:t>
            </a:r>
            <a:r>
              <a:rPr lang="ar-SA" sz="6000" b="1" dirty="0" smtClean="0">
                <a:solidFill>
                  <a:srgbClr val="002060"/>
                </a:solidFill>
                <a:latin typeface="Times New Roman" pitchFamily="18" charset="0"/>
                <a:cs typeface="Times New Roman" pitchFamily="18" charset="0"/>
              </a:rPr>
              <a:t>:</a:t>
            </a:r>
            <a:endParaRPr lang="fr-FR" sz="6000" b="1" dirty="0" smtClean="0">
              <a:solidFill>
                <a:srgbClr val="002060"/>
              </a:solidFill>
              <a:latin typeface="Times New Roman" pitchFamily="18" charset="0"/>
              <a:cs typeface="Times New Roman" pitchFamily="18" charset="0"/>
            </a:endParaRPr>
          </a:p>
          <a:p>
            <a:pPr lvl="0" algn="r" rtl="1"/>
            <a:r>
              <a:rPr lang="ar-SA" sz="4400" b="1" dirty="0" smtClean="0">
                <a:solidFill>
                  <a:schemeClr val="tx1"/>
                </a:solidFill>
                <a:latin typeface="Times New Roman" pitchFamily="18" charset="0"/>
                <a:cs typeface="Times New Roman" pitchFamily="18" charset="0"/>
              </a:rPr>
              <a:t>1</a:t>
            </a:r>
            <a:r>
              <a:rPr lang="ar-SA" sz="4000" dirty="0" smtClean="0">
                <a:solidFill>
                  <a:schemeClr val="tx1"/>
                </a:solidFill>
                <a:latin typeface="Times New Roman" pitchFamily="18" charset="0"/>
                <a:cs typeface="Times New Roman" pitchFamily="18" charset="0"/>
              </a:rPr>
              <a:t>- العنف الجسدي يؤثر على المهارات العلمية لطالبات الجامعة </a:t>
            </a:r>
          </a:p>
          <a:p>
            <a:pPr lvl="0" algn="r" rtl="1"/>
            <a:r>
              <a:rPr lang="ar-SA" sz="4000" dirty="0" smtClean="0">
                <a:solidFill>
                  <a:schemeClr val="tx1"/>
                </a:solidFill>
                <a:latin typeface="Times New Roman" pitchFamily="18" charset="0"/>
                <a:cs typeface="Times New Roman" pitchFamily="18" charset="0"/>
              </a:rPr>
              <a:t>2-العنف اللفظي يقلل من نسبة ذكاء الطالبات في تحصيلهن العلمي </a:t>
            </a:r>
          </a:p>
          <a:p>
            <a:pPr lvl="0" algn="r" rtl="1"/>
            <a:r>
              <a:rPr lang="ar-SA" sz="4000" dirty="0" smtClean="0">
                <a:solidFill>
                  <a:schemeClr val="tx1"/>
                </a:solidFill>
                <a:latin typeface="Times New Roman" pitchFamily="18" charset="0"/>
                <a:cs typeface="Times New Roman" pitchFamily="18" charset="0"/>
              </a:rPr>
              <a:t>3- الحرمان المالي يسبب في تدني تحصيلها العلمي </a:t>
            </a:r>
          </a:p>
          <a:p>
            <a:pPr lvl="0" algn="r" rtl="1"/>
            <a:r>
              <a:rPr lang="ar-SA" sz="4000" dirty="0" smtClean="0">
                <a:solidFill>
                  <a:schemeClr val="tx1"/>
                </a:solidFill>
                <a:latin typeface="Times New Roman" pitchFamily="18" charset="0"/>
                <a:cs typeface="Times New Roman" pitchFamily="18" charset="0"/>
              </a:rPr>
              <a:t>4- التدخل في العلاقات الاجتماعية للطالبة يؤثر على تحصيلها العلمي </a:t>
            </a:r>
          </a:p>
        </p:txBody>
      </p:sp>
      <p:sp>
        <p:nvSpPr>
          <p:cNvPr id="20" name="ZoneTexte 19"/>
          <p:cNvSpPr txBox="1"/>
          <p:nvPr/>
        </p:nvSpPr>
        <p:spPr>
          <a:xfrm>
            <a:off x="11233063" y="27276308"/>
            <a:ext cx="18266978" cy="2553891"/>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r" rtl="1"/>
            <a:r>
              <a:rPr lang="ar-SA" sz="6000" b="1" dirty="0" smtClean="0">
                <a:solidFill>
                  <a:srgbClr val="002060"/>
                </a:solidFill>
              </a:rPr>
              <a:t>  أهداف الدراسة :</a:t>
            </a:r>
          </a:p>
          <a:p>
            <a:pPr algn="r" rtl="1"/>
            <a:r>
              <a:rPr lang="ar-SA" sz="4000" dirty="0" smtClean="0">
                <a:solidFill>
                  <a:schemeClr val="tx1"/>
                </a:solidFill>
              </a:rPr>
              <a:t>1- تحديد أنواع العنف الأسري التي تؤثر على التحصيل العلمي للطالبات </a:t>
            </a:r>
          </a:p>
          <a:p>
            <a:pPr algn="r" rtl="1"/>
            <a:r>
              <a:rPr lang="ar-SA" sz="4000" dirty="0" smtClean="0">
                <a:solidFill>
                  <a:schemeClr val="tx1"/>
                </a:solidFill>
              </a:rPr>
              <a:t>2- محاولة معرفة مدى تأثير العنف الأسري على التحصيل العلمي للطالبات</a:t>
            </a:r>
            <a:r>
              <a:rPr lang="ar-SA" sz="4400" dirty="0" smtClean="0">
                <a:solidFill>
                  <a:schemeClr val="tx1"/>
                </a:solidFill>
              </a:rPr>
              <a:t> </a:t>
            </a:r>
            <a:endParaRPr lang="fr-FR" sz="4400" dirty="0" smtClean="0">
              <a:solidFill>
                <a:schemeClr val="tx1"/>
              </a:solidFill>
            </a:endParaRPr>
          </a:p>
        </p:txBody>
      </p:sp>
      <p:sp>
        <p:nvSpPr>
          <p:cNvPr id="18" name="مربع نص 17"/>
          <p:cNvSpPr txBox="1"/>
          <p:nvPr/>
        </p:nvSpPr>
        <p:spPr>
          <a:xfrm>
            <a:off x="5995923" y="1544498"/>
            <a:ext cx="184731" cy="1354217"/>
          </a:xfrm>
          <a:prstGeom prst="rect">
            <a:avLst/>
          </a:prstGeom>
          <a:noFill/>
        </p:spPr>
        <p:txBody>
          <a:bodyPr wrap="none" rtlCol="0">
            <a:spAutoFit/>
          </a:bodyPr>
          <a:lstStyle/>
          <a:p>
            <a:endParaRPr lang="fr-FR" dirty="0"/>
          </a:p>
        </p:txBody>
      </p:sp>
      <p:sp>
        <p:nvSpPr>
          <p:cNvPr id="25" name="شكل بيضاوي 24"/>
          <p:cNvSpPr/>
          <p:nvPr/>
        </p:nvSpPr>
        <p:spPr>
          <a:xfrm>
            <a:off x="6495989" y="2401754"/>
            <a:ext cx="17216558" cy="3357586"/>
          </a:xfrm>
          <a:prstGeom prst="ellipse">
            <a:avLst/>
          </a:prstGeom>
          <a:noFill/>
          <a:ln w="7620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spcCol="0" rtlCol="0" anchor="ctr"/>
          <a:lstStyle/>
          <a:p>
            <a:pPr algn="ctr"/>
            <a:endParaRPr lang="fr-FR" sz="4600" dirty="0">
              <a:solidFill>
                <a:schemeClr val="tx2">
                  <a:lumMod val="10000"/>
                </a:schemeClr>
              </a:solidFill>
            </a:endParaRPr>
          </a:p>
        </p:txBody>
      </p:sp>
      <p:sp>
        <p:nvSpPr>
          <p:cNvPr id="30" name="Rectangle à coins arrondis 15"/>
          <p:cNvSpPr/>
          <p:nvPr/>
        </p:nvSpPr>
        <p:spPr>
          <a:xfrm>
            <a:off x="6710303" y="5902216"/>
            <a:ext cx="22707760" cy="4052774"/>
          </a:xfrm>
          <a:prstGeom prst="roundRect">
            <a:avLst>
              <a:gd name="adj" fmla="val 10223"/>
            </a:avLst>
          </a:prstGeom>
          <a:ln/>
        </p:spPr>
        <p:style>
          <a:lnRef idx="1">
            <a:schemeClr val="accent3"/>
          </a:lnRef>
          <a:fillRef idx="2">
            <a:schemeClr val="accent3"/>
          </a:fillRef>
          <a:effectRef idx="1">
            <a:schemeClr val="accent3"/>
          </a:effectRef>
          <a:fontRef idx="minor">
            <a:schemeClr val="dk1"/>
          </a:fontRef>
        </p:style>
        <p:txBody>
          <a:bodyPr lIns="91421" tIns="45711" rIns="91421" bIns="45711" spcCol="0" rtlCol="0" anchor="t"/>
          <a:lstStyle/>
          <a:p>
            <a:pPr algn="r" rtl="1"/>
            <a:r>
              <a:rPr lang="ar-SA" sz="6000" b="1" dirty="0" smtClean="0">
                <a:solidFill>
                  <a:srgbClr val="002060"/>
                </a:solidFill>
              </a:rPr>
              <a:t>مقدمة :</a:t>
            </a:r>
          </a:p>
          <a:p>
            <a:pPr algn="r" rtl="1"/>
            <a:r>
              <a:rPr lang="ar-SA" sz="4400" dirty="0" smtClean="0">
                <a:solidFill>
                  <a:schemeClr val="tx1"/>
                </a:solidFill>
              </a:rPr>
              <a:t> </a:t>
            </a:r>
            <a:r>
              <a:rPr lang="ar-SA" sz="4000" dirty="0" smtClean="0">
                <a:solidFill>
                  <a:schemeClr val="tx1"/>
                </a:solidFill>
              </a:rPr>
              <a:t>يعتبر العنف الأسري من الموضوعات الهامة التي تناولتها الدراسات الاجتماعية و ذلك لكونه من الظواهر المنتشرة داخل المجتمع في مختلف مؤسساته ، إذ لا تقل أهميته عن باقي المواضيع الواقعية التي تُحدث أثر كبير في حياة الفرد و خاصة اذا كان أفراده  هن طالبات جامعة مما قد  يعرقل حياتهن العلمية  لهذا الشأن ارتأت صاحبة البحث لمعرفة موقف الطالبة الجامعية  من مشكل العنف الذي تتعرض له داخل أسرتها والتصريح ببعض الأمور التي تدخل ضمن الممنوع الأخلاقي  و القيمي </a:t>
            </a:r>
            <a:endParaRPr lang="en-US" sz="4000" dirty="0" smtClean="0">
              <a:solidFill>
                <a:schemeClr val="tx1"/>
              </a:solidFill>
            </a:endParaRPr>
          </a:p>
        </p:txBody>
      </p:sp>
      <p:pic>
        <p:nvPicPr>
          <p:cNvPr id="21" name="صورة 20" descr="Université_Kasdi_Merbah_de_Ouargla.png"/>
          <p:cNvPicPr>
            <a:picLocks noChangeAspect="1"/>
          </p:cNvPicPr>
          <p:nvPr/>
        </p:nvPicPr>
        <p:blipFill>
          <a:blip r:embed="rId3"/>
          <a:stretch>
            <a:fillRect/>
          </a:stretch>
        </p:blipFill>
        <p:spPr>
          <a:xfrm>
            <a:off x="25712811" y="1687374"/>
            <a:ext cx="3567063" cy="3709745"/>
          </a:xfrm>
          <a:prstGeom prst="rect">
            <a:avLst/>
          </a:prstGeom>
        </p:spPr>
      </p:pic>
      <p:sp>
        <p:nvSpPr>
          <p:cNvPr id="27" name="Rectangle à coins arrondis 15"/>
          <p:cNvSpPr/>
          <p:nvPr/>
        </p:nvSpPr>
        <p:spPr>
          <a:xfrm>
            <a:off x="9264398" y="11251605"/>
            <a:ext cx="20524271" cy="8352457"/>
          </a:xfrm>
          <a:prstGeom prst="roundRect">
            <a:avLst>
              <a:gd name="adj" fmla="val 10223"/>
            </a:avLst>
          </a:prstGeom>
          <a:ln/>
        </p:spPr>
        <p:style>
          <a:lnRef idx="1">
            <a:schemeClr val="accent3"/>
          </a:lnRef>
          <a:fillRef idx="2">
            <a:schemeClr val="accent3"/>
          </a:fillRef>
          <a:effectRef idx="1">
            <a:schemeClr val="accent3"/>
          </a:effectRef>
          <a:fontRef idx="minor">
            <a:schemeClr val="dk1"/>
          </a:fontRef>
        </p:style>
        <p:txBody>
          <a:bodyPr lIns="91421" tIns="45711" rIns="91421" bIns="45711" spcCol="0" rtlCol="0" anchor="t"/>
          <a:lstStyle/>
          <a:p>
            <a:pPr algn="r" rtl="1"/>
            <a:r>
              <a:rPr lang="ar-SA" sz="6000" b="1" dirty="0" smtClean="0">
                <a:solidFill>
                  <a:srgbClr val="002060"/>
                </a:solidFill>
              </a:rPr>
              <a:t>الاشكالية :</a:t>
            </a:r>
          </a:p>
          <a:p>
            <a:pPr algn="r" rtl="1"/>
            <a:r>
              <a:rPr lang="ar-SA" sz="4000" dirty="0" smtClean="0">
                <a:solidFill>
                  <a:schemeClr val="tx1"/>
                </a:solidFill>
              </a:rPr>
              <a:t>الأسرة هي اللبنة الأولى في بناء المجتمع  باعتبارها الخلية الأساسية في عملية التنشئة ، كما تعد الوسط الطبيعي لحماية الفرد وتحقيق استقراره  و انسجامه بين افراد اسرته وقدرته على التفاعل والتكيف مع محيطه الاجتماعي ، فالأسرة تعمل على خلق نوع من التكامل و التناسق بين الآباء والابناء من خلال التعود على لغة الحوار والتفاهم وفق قيم ومعايير نبيلة تجعلها تسمى بأرقى المستويات هذا فيما يخص الأسر  المتماسكة فيما بينها وذات التأثير المتبادل في مواجهة الحياة اليومية ، في حين نجد بعض الأسر يسودها الانفعال والضغوطات نتيجة للمواقف السلبية التي تتعرض لها من جهة ، وغياب دور الوالدين من جهة أخرى مما يجعل المحيط الأسري عرضة للآفات و المشاكل الاجتماعية المختلفة والتي من بينها نذكر مثلا مشكلة العنف الاسري المتمثلة في إلحاق الأذى لأحد أفراد الأسرة من طرف أحد الوالدين أو الإخوة  باستعمال القوة أو الكلام الجارح نتيجة لعوامل اقتصادية و اجتماعية وثقافية تؤثر على حياة الأفراد في مختلف جوانبها، فالطالبة الجامعية التي تنتمي لتلك الأسر قد تجد صعوبة في التوافق بين ما تتلقاه داخل الجامعة و ما تتعرض له داخل أسرتها ، فالجامعة تعتبر مرحلة أو فترة انتقالية في حياة الطالبة تتسم بالنشاط و التفاعل بين الطلبة و في هذا التصادم الذي قد يزيد من حدة الموقف نجد انفسنا امام إشكال مطروح و المتمثل في  : هل يؤثر العنف الاسري على التحصيل العلمي لطالبات الجامعة ؟   </a:t>
            </a:r>
          </a:p>
        </p:txBody>
      </p:sp>
      <p:sp>
        <p:nvSpPr>
          <p:cNvPr id="28" name="ZoneTexte 16"/>
          <p:cNvSpPr txBox="1"/>
          <p:nvPr/>
        </p:nvSpPr>
        <p:spPr>
          <a:xfrm>
            <a:off x="11323563" y="20722536"/>
            <a:ext cx="12601400" cy="3847862"/>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lvl="0" algn="r" rtl="1"/>
            <a:r>
              <a:rPr lang="ar-SA" sz="6000" b="1" dirty="0" smtClean="0">
                <a:solidFill>
                  <a:srgbClr val="002060"/>
                </a:solidFill>
                <a:latin typeface="Times New Roman" pitchFamily="18" charset="0"/>
                <a:cs typeface="Times New Roman" pitchFamily="18" charset="0"/>
              </a:rPr>
              <a:t>التساؤلات الفرعية :</a:t>
            </a:r>
            <a:endParaRPr lang="fr-FR" sz="6000" b="1" dirty="0" smtClean="0">
              <a:solidFill>
                <a:srgbClr val="002060"/>
              </a:solidFill>
              <a:latin typeface="Times New Roman" pitchFamily="18" charset="0"/>
              <a:cs typeface="Times New Roman" pitchFamily="18" charset="0"/>
            </a:endParaRPr>
          </a:p>
          <a:p>
            <a:pPr lvl="0" algn="r" rtl="1"/>
            <a:r>
              <a:rPr lang="ar-SA" sz="4000" dirty="0" smtClean="0">
                <a:solidFill>
                  <a:schemeClr val="tx1"/>
                </a:solidFill>
                <a:latin typeface="Times New Roman" pitchFamily="18" charset="0"/>
                <a:cs typeface="Times New Roman" pitchFamily="18" charset="0"/>
              </a:rPr>
              <a:t>1- هل العنف الجسدي يؤثر على المهارات العلمية لطالبات الجامعة  ؟</a:t>
            </a:r>
          </a:p>
          <a:p>
            <a:pPr lvl="0" algn="r" rtl="1"/>
            <a:r>
              <a:rPr lang="ar-SA" sz="4000" dirty="0" smtClean="0">
                <a:solidFill>
                  <a:schemeClr val="tx1"/>
                </a:solidFill>
                <a:latin typeface="Times New Roman" pitchFamily="18" charset="0"/>
                <a:cs typeface="Times New Roman" pitchFamily="18" charset="0"/>
              </a:rPr>
              <a:t>2- هل العنف اللفظي يقلل  من نسبة ذكاء الطالبات في تحصيلهن العلمي ؟</a:t>
            </a:r>
          </a:p>
          <a:p>
            <a:pPr lvl="0" algn="r" rtl="1"/>
            <a:r>
              <a:rPr lang="ar-SA" sz="4000" dirty="0" smtClean="0">
                <a:solidFill>
                  <a:schemeClr val="tx1"/>
                </a:solidFill>
                <a:latin typeface="Times New Roman" pitchFamily="18" charset="0"/>
                <a:cs typeface="Times New Roman" pitchFamily="18" charset="0"/>
              </a:rPr>
              <a:t>3- هل الحرمان المالي للطالبة يسبب في تدني تحصيلها العلمي ؟</a:t>
            </a:r>
          </a:p>
          <a:p>
            <a:pPr lvl="0" algn="r" rtl="1"/>
            <a:r>
              <a:rPr lang="ar-SA" sz="4000" dirty="0" smtClean="0">
                <a:solidFill>
                  <a:schemeClr val="tx1"/>
                </a:solidFill>
                <a:latin typeface="Times New Roman" pitchFamily="18" charset="0"/>
                <a:cs typeface="Times New Roman" pitchFamily="18" charset="0"/>
              </a:rPr>
              <a:t>4- هل التدخل في العلاقات الاجتماعية للطالبة يؤثر على تحصيلها العلمي ؟</a:t>
            </a:r>
            <a:endParaRPr lang="fr-FR" sz="3600" dirty="0" smtClean="0">
              <a:solidFill>
                <a:schemeClr val="tx1"/>
              </a:solidFill>
              <a:latin typeface="Times New Roman" pitchFamily="18" charset="0"/>
              <a:cs typeface="Times New Roman" pitchFamily="18" charset="0"/>
            </a:endParaRPr>
          </a:p>
        </p:txBody>
      </p:sp>
      <p:pic>
        <p:nvPicPr>
          <p:cNvPr id="29" name="Image 1" descr="C:\Users\COMTEL\Desktop\Capture.PNG"/>
          <p:cNvPicPr>
            <a:picLocks noChangeAspect="1" noChangeArrowheads="1"/>
          </p:cNvPicPr>
          <p:nvPr/>
        </p:nvPicPr>
        <p:blipFill>
          <a:blip r:embed="rId4"/>
          <a:srcRect/>
          <a:stretch>
            <a:fillRect/>
          </a:stretch>
        </p:blipFill>
        <p:spPr bwMode="auto">
          <a:xfrm>
            <a:off x="860603" y="2067536"/>
            <a:ext cx="3563684" cy="3329584"/>
          </a:xfrm>
          <a:prstGeom prst="rect">
            <a:avLst/>
          </a:prstGeom>
          <a:noFill/>
          <a:ln w="9525">
            <a:noFill/>
            <a:miter lim="800000"/>
            <a:headEnd/>
            <a:tailEnd/>
          </a:ln>
        </p:spPr>
      </p:pic>
      <p:pic>
        <p:nvPicPr>
          <p:cNvPr id="2" name="صورة 1"/>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230957" y="5885151"/>
            <a:ext cx="6265032" cy="8786375"/>
          </a:xfrm>
          <a:prstGeom prst="rect">
            <a:avLst/>
          </a:prstGeom>
        </p:spPr>
      </p:pic>
      <p:pic>
        <p:nvPicPr>
          <p:cNvPr id="3" name="صورة 2"/>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234331" y="14870807"/>
            <a:ext cx="8659267" cy="5616624"/>
          </a:xfrm>
          <a:prstGeom prst="rect">
            <a:avLst/>
          </a:prstGeom>
        </p:spPr>
      </p:pic>
      <p:pic>
        <p:nvPicPr>
          <p:cNvPr id="4" name="صورة 3"/>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24285003" y="20487431"/>
            <a:ext cx="5761212" cy="5832650"/>
          </a:xfrm>
          <a:prstGeom prst="rect">
            <a:avLst/>
          </a:prstGeom>
        </p:spPr>
      </p:pic>
      <p:pic>
        <p:nvPicPr>
          <p:cNvPr id="5" name="صورة 4"/>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460550" y="28547203"/>
            <a:ext cx="8784975" cy="6209977"/>
          </a:xfrm>
          <a:prstGeom prst="rect">
            <a:avLst/>
          </a:prstGeom>
        </p:spPr>
      </p:pic>
      <p:sp>
        <p:nvSpPr>
          <p:cNvPr id="19" name="ZoneTexte 19"/>
          <p:cNvSpPr txBox="1"/>
          <p:nvPr/>
        </p:nvSpPr>
        <p:spPr>
          <a:xfrm>
            <a:off x="10692307" y="30909318"/>
            <a:ext cx="19096362" cy="3847862"/>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r" rtl="1"/>
            <a:r>
              <a:rPr lang="ar-SA" sz="6000" b="1" dirty="0" smtClean="0">
                <a:solidFill>
                  <a:srgbClr val="002060"/>
                </a:solidFill>
              </a:rPr>
              <a:t>  منهج الدراسة :</a:t>
            </a:r>
          </a:p>
          <a:p>
            <a:pPr algn="r" rtl="1"/>
            <a:r>
              <a:rPr lang="ar-SA" sz="4000" dirty="0" smtClean="0"/>
              <a:t>إن المواضيع التي يتناولها الباحث تحتاج إلى منهج معين حسب صيغة المشكلة لهذا فإن المنهج الملائم لموضوع العنف الأسري و التحصيل العلمي هو المنهج الوصفي و ذلك للوصول إلى تحديد العلاقة الموجودة  بين المتغيرين . </a:t>
            </a:r>
          </a:p>
          <a:p>
            <a:pPr algn="r" rtl="1"/>
            <a:r>
              <a:rPr lang="ar-SA" sz="4000" dirty="0" smtClean="0"/>
              <a:t>والمنهج كما يعرفه عمار بوحوش على أنه </a:t>
            </a:r>
            <a:r>
              <a:rPr lang="ar-SA" sz="2400" b="1" dirty="0" smtClean="0"/>
              <a:t>&lt;&lt;</a:t>
            </a:r>
            <a:r>
              <a:rPr lang="ar-SA" sz="4000" dirty="0" smtClean="0"/>
              <a:t> مجموعة من القواعد العامة التي توضع بقصد الوصول الى حقيقة في العلم ، فعلى الباحث ان يعتمد على ادوات و تقنيات تضمن له تحديد المجال التطبيقي </a:t>
            </a:r>
            <a:r>
              <a:rPr lang="ar-SA" sz="2400" b="1" dirty="0" smtClean="0"/>
              <a:t>&gt;&gt;</a:t>
            </a:r>
            <a:endParaRPr lang="ar-SA" sz="1400" b="1" dirty="0" smtClean="0"/>
          </a:p>
        </p:txBody>
      </p:sp>
      <p:sp>
        <p:nvSpPr>
          <p:cNvPr id="24" name="ZoneTexte 19"/>
          <p:cNvSpPr txBox="1"/>
          <p:nvPr/>
        </p:nvSpPr>
        <p:spPr>
          <a:xfrm>
            <a:off x="460550" y="35301806"/>
            <a:ext cx="20758796" cy="3847862"/>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r" rtl="1"/>
            <a:r>
              <a:rPr lang="ar-SA" sz="4800" b="1" dirty="0" smtClean="0"/>
              <a:t>  </a:t>
            </a:r>
            <a:r>
              <a:rPr lang="ar-SA" sz="6000" b="1" dirty="0" smtClean="0">
                <a:solidFill>
                  <a:srgbClr val="002060"/>
                </a:solidFill>
              </a:rPr>
              <a:t>أدوات البحث :</a:t>
            </a:r>
          </a:p>
          <a:p>
            <a:pPr algn="r" rtl="1"/>
            <a:r>
              <a:rPr lang="ar-SA" sz="4000" dirty="0" smtClean="0">
                <a:solidFill>
                  <a:schemeClr val="tx1"/>
                </a:solidFill>
              </a:rPr>
              <a:t>إن طبيعة المتغيرين التي يتضمنها البحث أدت إلى  اختيار الأداة المناسبة ألا و هي أداة الاستبيان و هذا لأنه موجه لطالبات الجامعة و لأنه باستطاعتهن الإجابة عن كل الأسئلة بدون اشكال </a:t>
            </a:r>
          </a:p>
          <a:p>
            <a:pPr algn="r" rtl="1"/>
            <a:r>
              <a:rPr lang="ar-SA" sz="4000" dirty="0" smtClean="0">
                <a:solidFill>
                  <a:schemeClr val="tx1"/>
                </a:solidFill>
              </a:rPr>
              <a:t>ويعرف الاستبيان على أنه </a:t>
            </a:r>
            <a:r>
              <a:rPr lang="ar-SA" sz="2400" b="1" dirty="0" smtClean="0">
                <a:solidFill>
                  <a:schemeClr val="tx1"/>
                </a:solidFill>
              </a:rPr>
              <a:t>&lt;&lt; </a:t>
            </a:r>
            <a:r>
              <a:rPr lang="ar-SA" sz="4000" dirty="0" smtClean="0">
                <a:solidFill>
                  <a:schemeClr val="tx1"/>
                </a:solidFill>
              </a:rPr>
              <a:t>مجموعة من الأسئلة و يمكن أن تكون مفتوحة أو مغلقة أو كلاهما و يتم توجيهها لعينة البحث ، ويجب أن تكون ممثلة للمجتمع الذي سوف يقام البحث عليه </a:t>
            </a:r>
            <a:r>
              <a:rPr lang="ar-SA" sz="2400" b="1" dirty="0" smtClean="0">
                <a:solidFill>
                  <a:schemeClr val="tx1"/>
                </a:solidFill>
              </a:rPr>
              <a:t>&gt;&gt;</a:t>
            </a:r>
            <a:endParaRPr lang="fr-FR" sz="2000" b="1" dirty="0" smtClean="0">
              <a:solidFill>
                <a:schemeClr val="tx1"/>
              </a:solidFill>
            </a:endParaRPr>
          </a:p>
        </p:txBody>
      </p:sp>
      <p:pic>
        <p:nvPicPr>
          <p:cNvPr id="7" name="صورة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1468859" y="35589838"/>
            <a:ext cx="8031182" cy="6264696"/>
          </a:xfrm>
          <a:prstGeom prst="rect">
            <a:avLst/>
          </a:prstGeom>
        </p:spPr>
      </p:pic>
      <p:pic>
        <p:nvPicPr>
          <p:cNvPr id="8" name="صورة 7"/>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0" y="39334253"/>
            <a:ext cx="16912896" cy="3474271"/>
          </a:xfrm>
          <a:prstGeom prst="rect">
            <a:avLst/>
          </a:prstGeom>
        </p:spPr>
      </p:pic>
      <p:sp>
        <p:nvSpPr>
          <p:cNvPr id="26" name="ZoneTexte 21"/>
          <p:cNvSpPr txBox="1"/>
          <p:nvPr/>
        </p:nvSpPr>
        <p:spPr>
          <a:xfrm>
            <a:off x="552915" y="514790"/>
            <a:ext cx="5535373" cy="1388541"/>
          </a:xfrm>
          <a:prstGeom prst="roundRect">
            <a:avLst/>
          </a:prstGeom>
          <a:ln/>
        </p:spPr>
        <p:style>
          <a:lnRef idx="1">
            <a:schemeClr val="accent3"/>
          </a:lnRef>
          <a:fillRef idx="2">
            <a:schemeClr val="accent3"/>
          </a:fillRef>
          <a:effectRef idx="1">
            <a:schemeClr val="accent3"/>
          </a:effectRef>
          <a:fontRef idx="minor">
            <a:schemeClr val="dk1"/>
          </a:fontRef>
        </p:style>
        <p:txBody>
          <a:bodyPr wrap="square" lIns="23687" tIns="11845" rIns="23687" bIns="11845" rtlCol="0">
            <a:spAutoFit/>
          </a:bodyPr>
          <a:lstStyle>
            <a:defPPr>
              <a:defRPr lang="fr-FR"/>
            </a:defPPr>
            <a:lvl1pPr marL="0" algn="l" defTabSz="1081953" rtl="0" eaLnBrk="1" latinLnBrk="0" hangingPunct="1">
              <a:defRPr sz="2100" kern="1200">
                <a:solidFill>
                  <a:schemeClr val="dk1"/>
                </a:solidFill>
                <a:latin typeface="+mn-lt"/>
                <a:ea typeface="+mn-ea"/>
                <a:cs typeface="+mn-cs"/>
              </a:defRPr>
            </a:lvl1pPr>
            <a:lvl2pPr marL="540975" algn="l" defTabSz="1081953" rtl="0" eaLnBrk="1" latinLnBrk="0" hangingPunct="1">
              <a:defRPr sz="2100" kern="1200">
                <a:solidFill>
                  <a:schemeClr val="dk1"/>
                </a:solidFill>
                <a:latin typeface="+mn-lt"/>
                <a:ea typeface="+mn-ea"/>
                <a:cs typeface="+mn-cs"/>
              </a:defRPr>
            </a:lvl2pPr>
            <a:lvl3pPr marL="1081953" algn="l" defTabSz="1081953" rtl="0" eaLnBrk="1" latinLnBrk="0" hangingPunct="1">
              <a:defRPr sz="2100" kern="1200">
                <a:solidFill>
                  <a:schemeClr val="dk1"/>
                </a:solidFill>
                <a:latin typeface="+mn-lt"/>
                <a:ea typeface="+mn-ea"/>
                <a:cs typeface="+mn-cs"/>
              </a:defRPr>
            </a:lvl3pPr>
            <a:lvl4pPr marL="1622932" algn="l" defTabSz="1081953" rtl="0" eaLnBrk="1" latinLnBrk="0" hangingPunct="1">
              <a:defRPr sz="2100" kern="1200">
                <a:solidFill>
                  <a:schemeClr val="dk1"/>
                </a:solidFill>
                <a:latin typeface="+mn-lt"/>
                <a:ea typeface="+mn-ea"/>
                <a:cs typeface="+mn-cs"/>
              </a:defRPr>
            </a:lvl4pPr>
            <a:lvl5pPr marL="2163908" algn="l" defTabSz="1081953" rtl="0" eaLnBrk="1" latinLnBrk="0" hangingPunct="1">
              <a:defRPr sz="2100" kern="1200">
                <a:solidFill>
                  <a:schemeClr val="dk1"/>
                </a:solidFill>
                <a:latin typeface="+mn-lt"/>
                <a:ea typeface="+mn-ea"/>
                <a:cs typeface="+mn-cs"/>
              </a:defRPr>
            </a:lvl5pPr>
            <a:lvl6pPr marL="2704885" algn="l" defTabSz="1081953" rtl="0" eaLnBrk="1" latinLnBrk="0" hangingPunct="1">
              <a:defRPr sz="2100" kern="1200">
                <a:solidFill>
                  <a:schemeClr val="dk1"/>
                </a:solidFill>
                <a:latin typeface="+mn-lt"/>
                <a:ea typeface="+mn-ea"/>
                <a:cs typeface="+mn-cs"/>
              </a:defRPr>
            </a:lvl6pPr>
            <a:lvl7pPr marL="3245862" algn="l" defTabSz="1081953" rtl="0" eaLnBrk="1" latinLnBrk="0" hangingPunct="1">
              <a:defRPr sz="2100" kern="1200">
                <a:solidFill>
                  <a:schemeClr val="dk1"/>
                </a:solidFill>
                <a:latin typeface="+mn-lt"/>
                <a:ea typeface="+mn-ea"/>
                <a:cs typeface="+mn-cs"/>
              </a:defRPr>
            </a:lvl7pPr>
            <a:lvl8pPr marL="3786839" algn="l" defTabSz="1081953" rtl="0" eaLnBrk="1" latinLnBrk="0" hangingPunct="1">
              <a:defRPr sz="2100" kern="1200">
                <a:solidFill>
                  <a:schemeClr val="dk1"/>
                </a:solidFill>
                <a:latin typeface="+mn-lt"/>
                <a:ea typeface="+mn-ea"/>
                <a:cs typeface="+mn-cs"/>
              </a:defRPr>
            </a:lvl8pPr>
            <a:lvl9pPr marL="4327815" algn="l" defTabSz="1081953" rtl="0" eaLnBrk="1" latinLnBrk="0" hangingPunct="1">
              <a:defRPr sz="2100" kern="1200">
                <a:solidFill>
                  <a:schemeClr val="dk1"/>
                </a:solidFill>
                <a:latin typeface="+mn-lt"/>
                <a:ea typeface="+mn-ea"/>
                <a:cs typeface="+mn-cs"/>
              </a:defRPr>
            </a:lvl9pPr>
          </a:lstStyle>
          <a:p>
            <a:pPr algn="r" rtl="1"/>
            <a:r>
              <a:rPr lang="ar-SA" sz="4000" b="1" dirty="0" smtClean="0"/>
              <a:t>تحت اشراف الاستاذة :</a:t>
            </a:r>
          </a:p>
          <a:p>
            <a:pPr algn="r" rtl="1"/>
            <a:r>
              <a:rPr lang="ar-SA" sz="4000" dirty="0" smtClean="0"/>
              <a:t>جميلة بن </a:t>
            </a:r>
            <a:r>
              <a:rPr lang="ar-SA" sz="4000" dirty="0" err="1" smtClean="0"/>
              <a:t>الزاف</a:t>
            </a:r>
            <a:r>
              <a:rPr lang="ar-SA" sz="4000" dirty="0" smtClean="0"/>
              <a:t> </a:t>
            </a:r>
            <a:endParaRPr lang="fr-FR" sz="1100" dirty="0"/>
          </a:p>
        </p:txBody>
      </p:sp>
      <p:sp>
        <p:nvSpPr>
          <p:cNvPr id="1025" name="Rectangle 1"/>
          <p:cNvSpPr>
            <a:spLocks noChangeArrowheads="1"/>
          </p:cNvSpPr>
          <p:nvPr/>
        </p:nvSpPr>
        <p:spPr bwMode="auto">
          <a:xfrm rot="10800000" flipV="1">
            <a:off x="8139063" y="4046428"/>
            <a:ext cx="13430344" cy="15388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r-FR" sz="48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Th</a:t>
            </a:r>
            <a:r>
              <a:rPr kumimoji="0" lang="fr-FR" sz="5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e familial violence and </a:t>
            </a:r>
            <a:r>
              <a:rPr kumimoji="0" lang="fr-FR" sz="5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its</a:t>
            </a:r>
            <a:r>
              <a:rPr kumimoji="0" lang="fr-FR" sz="5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r-FR" sz="5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relationship</a:t>
            </a:r>
            <a:r>
              <a:rPr kumimoji="0" lang="fr-FR" sz="5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to </a:t>
            </a:r>
            <a:r>
              <a:rPr kumimoji="0" lang="fr-FR" sz="40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scientic</a:t>
            </a:r>
            <a:r>
              <a:rPr kumimoji="0" lang="fr-FR"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r-FR" sz="40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achievement</a:t>
            </a:r>
            <a:r>
              <a:rPr kumimoji="0" lang="fr-FR"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r-FR" sz="40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university</a:t>
            </a:r>
            <a:r>
              <a:rPr kumimoji="0" lang="fr-FR"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r-FR" sz="40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students</a:t>
            </a:r>
            <a:r>
              <a:rPr kumimoji="0" lang="fr-FR"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76200">
          <a:solidFill>
            <a:srgbClr val="002060"/>
          </a:solidFill>
        </a:ln>
        <a:effectLst>
          <a:outerShdw blurRad="50800" dist="38100" dir="2700000" algn="tl" rotWithShape="0">
            <a:prstClr val="black">
              <a:alpha val="40000"/>
            </a:prstClr>
          </a:outerShdw>
        </a:effectLst>
        <a:scene3d>
          <a:camera prst="orthographicFront"/>
          <a:lightRig rig="threePt" dir="t"/>
        </a:scene3d>
        <a:sp3d>
          <a:bevelT/>
        </a:sp3d>
      </a:spPr>
      <a:bodyPr lIns="91421" tIns="45711" rIns="91421" bIns="45711" spcCol="0" rtlCol="0" anchor="ctr"/>
      <a:lstStyle>
        <a:defPPr algn="ctr">
          <a:defRPr sz="4600" dirty="0">
            <a:solidFill>
              <a:schemeClr val="tx2">
                <a:lumMod val="10000"/>
              </a:schemeClr>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3765</TotalTime>
  <Words>600</Words>
  <Application>Microsoft Office PowerPoint</Application>
  <PresentationFormat>مخصص</PresentationFormat>
  <Paragraphs>30</Paragraphs>
  <Slides>1</Slides>
  <Notes>0</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Thème Office</vt:lpstr>
      <vt:lpstr>الشريحة 1</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الاضطرابات السلوكية و علاقتها ببعض المتغيرات لدى عمال المحروقات  دراسة ميدانية مقارنة بين بعض المؤسسات الحكومية و الخاصة بالجزائر</dc:title>
  <dc:creator>lahouma</dc:creator>
  <cp:lastModifiedBy>scc</cp:lastModifiedBy>
  <cp:revision>97</cp:revision>
  <dcterms:created xsi:type="dcterms:W3CDTF">2014-04-13T18:20:11Z</dcterms:created>
  <dcterms:modified xsi:type="dcterms:W3CDTF">2015-02-26T11:19:10Z</dcterms:modified>
</cp:coreProperties>
</file>